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77" r:id="rId12"/>
    <p:sldId id="269" r:id="rId13"/>
    <p:sldId id="264" r:id="rId14"/>
    <p:sldId id="268" r:id="rId15"/>
    <p:sldId id="265" r:id="rId16"/>
    <p:sldId id="270" r:id="rId17"/>
    <p:sldId id="274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2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EC8E5-74E5-49FF-BE17-C16B482FED6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4FFEF-B105-438B-911B-997DAD15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5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4FFEF-B105-438B-911B-997DAD15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6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AB3-0D9D-4083-AB5B-9D18B205C11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92B-8E4D-4F2A-A857-EC9EC024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AB3-0D9D-4083-AB5B-9D18B205C11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92B-8E4D-4F2A-A857-EC9EC024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AB3-0D9D-4083-AB5B-9D18B205C11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92B-8E4D-4F2A-A857-EC9EC024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8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AB3-0D9D-4083-AB5B-9D18B205C11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92B-8E4D-4F2A-A857-EC9EC024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1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AB3-0D9D-4083-AB5B-9D18B205C11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92B-8E4D-4F2A-A857-EC9EC024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4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AB3-0D9D-4083-AB5B-9D18B205C11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92B-8E4D-4F2A-A857-EC9EC024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5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AB3-0D9D-4083-AB5B-9D18B205C11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92B-8E4D-4F2A-A857-EC9EC024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9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AB3-0D9D-4083-AB5B-9D18B205C11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92B-8E4D-4F2A-A857-EC9EC024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2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AB3-0D9D-4083-AB5B-9D18B205C11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92B-8E4D-4F2A-A857-EC9EC024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9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AB3-0D9D-4083-AB5B-9D18B205C11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92B-8E4D-4F2A-A857-EC9EC024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AB3-0D9D-4083-AB5B-9D18B205C11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92B-8E4D-4F2A-A857-EC9EC024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5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BAB3-0D9D-4083-AB5B-9D18B205C11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2092B-8E4D-4F2A-A857-EC9EC024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3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0293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4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152400"/>
            <a:ext cx="4267200" cy="6553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can do a species search to help narrow down the identification if you do not know the exact </a:t>
            </a:r>
            <a:r>
              <a:rPr lang="en-US" sz="3200" dirty="0" smtClean="0"/>
              <a:t>species by clicking here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286000" y="2590800"/>
            <a:ext cx="25908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1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3733800" cy="6656358"/>
          </a:xfrm>
        </p:spPr>
      </p:pic>
      <p:sp>
        <p:nvSpPr>
          <p:cNvPr id="5" name="TextBox 4"/>
          <p:cNvSpPr txBox="1"/>
          <p:nvPr/>
        </p:nvSpPr>
        <p:spPr>
          <a:xfrm>
            <a:off x="4572000" y="304800"/>
            <a:ext cx="403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iNaturalist</a:t>
            </a:r>
            <a:r>
              <a:rPr lang="en-US" sz="4000" dirty="0" smtClean="0"/>
              <a:t> will give you ten potential species to pick from, starting with species see near by or visually similar.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38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3733800" cy="4830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After identifying the species, the most </a:t>
            </a:r>
            <a:r>
              <a:rPr lang="en-US" sz="3600" dirty="0" smtClean="0"/>
              <a:t>important part of logging an observation is linking it to the BIOBLITZ project.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Select here</a:t>
            </a:r>
            <a:endParaRPr lang="en-US" sz="3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45"/>
            <a:ext cx="4555836" cy="683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810000" y="51816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72000" y="4495800"/>
            <a:ext cx="990600" cy="685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8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09800"/>
            <a:ext cx="3429000" cy="1295400"/>
          </a:xfrm>
        </p:spPr>
        <p:txBody>
          <a:bodyPr/>
          <a:lstStyle/>
          <a:p>
            <a:r>
              <a:rPr lang="en-US" dirty="0" smtClean="0"/>
              <a:t>Select Project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4495800" cy="674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730336" y="685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724400" y="1295400"/>
            <a:ext cx="12192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1630362"/>
          </a:xfrm>
        </p:spPr>
        <p:txBody>
          <a:bodyPr/>
          <a:lstStyle/>
          <a:p>
            <a:r>
              <a:rPr lang="en-US" dirty="0" smtClean="0"/>
              <a:t>Type IECC in  search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3868882" cy="6881454"/>
          </a:xfr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600200" y="457200"/>
            <a:ext cx="3733800" cy="304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8200" y="3200400"/>
            <a:ext cx="396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Select the appropriate </a:t>
            </a:r>
            <a:r>
              <a:rPr lang="en-US" sz="4400" dirty="0" err="1" smtClean="0"/>
              <a:t>bioblitz</a:t>
            </a:r>
            <a:endParaRPr lang="en-US" sz="4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971800" y="2819400"/>
            <a:ext cx="1524000" cy="10668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7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74638"/>
            <a:ext cx="3276600" cy="4068762"/>
          </a:xfrm>
        </p:spPr>
        <p:txBody>
          <a:bodyPr/>
          <a:lstStyle/>
          <a:p>
            <a:r>
              <a:rPr lang="en-US" dirty="0" smtClean="0"/>
              <a:t>Join the project and add your observations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8"/>
            <a:ext cx="3886200" cy="6912257"/>
          </a:xfr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066800" y="1752600"/>
            <a:ext cx="457200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3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4525963"/>
          </a:xfrm>
        </p:spPr>
        <p:txBody>
          <a:bodyPr/>
          <a:lstStyle/>
          <a:p>
            <a:r>
              <a:rPr lang="en-US" dirty="0" smtClean="0"/>
              <a:t>Don’t forget to save your observation and upload to </a:t>
            </a:r>
            <a:r>
              <a:rPr lang="en-US" dirty="0" err="1" smtClean="0"/>
              <a:t>iNaturalist</a:t>
            </a:r>
            <a:r>
              <a:rPr lang="en-US" dirty="0" smtClean="0"/>
              <a:t>!</a:t>
            </a:r>
          </a:p>
          <a:p>
            <a:r>
              <a:rPr lang="en-US" dirty="0" smtClean="0"/>
              <a:t>Uploading requires a WIFI connection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" y="23813"/>
            <a:ext cx="455453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9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animal observation does not have to be of the actual animal.  You can document an observation by webs, nests, </a:t>
            </a:r>
            <a:r>
              <a:rPr lang="en-US" dirty="0" err="1" smtClean="0"/>
              <a:t>frass</a:t>
            </a:r>
            <a:r>
              <a:rPr lang="en-US" dirty="0" smtClean="0"/>
              <a:t> or tracks.</a:t>
            </a:r>
          </a:p>
          <a:p>
            <a:endParaRPr lang="en-US" dirty="0"/>
          </a:p>
          <a:p>
            <a:r>
              <a:rPr lang="en-US" dirty="0" smtClean="0"/>
              <a:t>Even a sound recording can count as an observation!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 JOKING AROUND …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Please only submit actual observations</a:t>
            </a:r>
            <a:br>
              <a:rPr lang="en-US" dirty="0" smtClean="0"/>
            </a:br>
            <a:r>
              <a:rPr lang="en-US" dirty="0" smtClean="0"/>
              <a:t>You can be booted from the app if you upload false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0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Observations can be uploaded until 1500 (3pm) Saturday, </a:t>
            </a:r>
            <a:r>
              <a:rPr lang="en-US" dirty="0" smtClean="0"/>
              <a:t>August 3</a:t>
            </a:r>
            <a:r>
              <a:rPr lang="en-US" baseline="30000" dirty="0" smtClean="0"/>
              <a:t>rd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Total number of observations, coolest photos and total species seen will be announced at the banquet!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2849562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Getting the program:</a:t>
            </a:r>
            <a:br>
              <a:rPr lang="en-US" sz="3200" dirty="0" smtClean="0"/>
            </a:br>
            <a:r>
              <a:rPr lang="en-US" sz="2000" dirty="0" smtClean="0"/>
              <a:t>You can:</a:t>
            </a:r>
            <a:br>
              <a:rPr lang="en-US" sz="2000" dirty="0" smtClean="0"/>
            </a:br>
            <a:r>
              <a:rPr lang="en-US" sz="2000" dirty="0" smtClean="0"/>
              <a:t>- Download the app on your smart phone from the app store</a:t>
            </a:r>
            <a:br>
              <a:rPr lang="en-US" sz="2000" dirty="0" smtClean="0"/>
            </a:br>
            <a:r>
              <a:rPr lang="en-US" sz="3200" dirty="0" smtClean="0"/>
              <a:t>or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sign into the program on iNaturalist.org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2545854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109" y="3230530"/>
            <a:ext cx="6103891" cy="359976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286000" y="1066800"/>
            <a:ext cx="914400" cy="2286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33800" y="2362200"/>
            <a:ext cx="838200" cy="12192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Once you create your account you can log into it from any devise that has the program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But first….. You have to create an account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53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Use your Facebook, Google account or Email to create your account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034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7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81000"/>
            <a:ext cx="2667000" cy="495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To create your account you will need: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sz="3600" dirty="0" smtClean="0"/>
              <a:t>Password</a:t>
            </a:r>
            <a:br>
              <a:rPr lang="en-US" sz="3600" dirty="0" smtClean="0"/>
            </a:br>
            <a:r>
              <a:rPr lang="en-US" sz="3600" dirty="0" smtClean="0"/>
              <a:t>-Username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"/>
            <a:ext cx="32765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52400"/>
            <a:ext cx="3276600" cy="653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1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490"/>
            <a:ext cx="3629695" cy="644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990600"/>
            <a:ext cx="403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Once </a:t>
            </a:r>
            <a:r>
              <a:rPr lang="en-US" sz="4000" dirty="0" smtClean="0"/>
              <a:t>your </a:t>
            </a:r>
            <a:r>
              <a:rPr lang="en-US" sz="4000" dirty="0" smtClean="0"/>
              <a:t>account is set up you are ready to start adding observations.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524000" y="5943600"/>
            <a:ext cx="838200" cy="762000"/>
          </a:xfrm>
          <a:prstGeom prst="ellipse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62200" y="4267200"/>
            <a:ext cx="3429000" cy="1828800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0671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57200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have three choices: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add an observation with no photo.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take a photo and add it 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 you can get a photo from your camera roll.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0" y="5562600"/>
            <a:ext cx="1143000" cy="1066800"/>
          </a:xfrm>
          <a:prstGeom prst="ellipse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00200" y="5638800"/>
            <a:ext cx="1143000" cy="1066800"/>
          </a:xfrm>
          <a:prstGeom prst="ellipse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95600" y="5618018"/>
            <a:ext cx="1143000" cy="1066800"/>
          </a:xfrm>
          <a:prstGeom prst="ellipse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flipH="1">
            <a:off x="876300" y="1219200"/>
            <a:ext cx="3695700" cy="4343400"/>
          </a:xfrm>
          <a:prstGeom prst="straightConnector1">
            <a:avLst/>
          </a:prstGeom>
          <a:ln w="34925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362200" y="2057400"/>
            <a:ext cx="2133600" cy="3657600"/>
          </a:xfrm>
          <a:prstGeom prst="straightConnector1">
            <a:avLst/>
          </a:prstGeom>
          <a:ln w="34925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463636" y="2667000"/>
            <a:ext cx="1108364" cy="3239225"/>
          </a:xfrm>
          <a:prstGeom prst="straightConnector1">
            <a:avLst/>
          </a:prstGeom>
          <a:ln w="34925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1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04800"/>
            <a:ext cx="4114800" cy="5821363"/>
          </a:xfrm>
        </p:spPr>
        <p:txBody>
          <a:bodyPr/>
          <a:lstStyle/>
          <a:p>
            <a:r>
              <a:rPr lang="en-US" dirty="0" smtClean="0"/>
              <a:t>For selecting from your camera roll:</a:t>
            </a:r>
          </a:p>
          <a:p>
            <a:pPr marL="0" indent="0">
              <a:buNone/>
            </a:pPr>
            <a:r>
              <a:rPr lang="en-US" dirty="0" smtClean="0"/>
              <a:t>Just select your image and hit done.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-13855"/>
            <a:ext cx="4232564" cy="75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64"/>
            <a:ext cx="3810000" cy="6792202"/>
          </a:xfrm>
        </p:spPr>
      </p:pic>
    </p:spTree>
    <p:extLst>
      <p:ext uri="{BB962C8B-B14F-4D97-AF65-F5344CB8AC3E}">
        <p14:creationId xmlns:p14="http://schemas.microsoft.com/office/powerpoint/2010/main" val="20649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285</Words>
  <Application>Microsoft Office PowerPoint</Application>
  <PresentationFormat>On-screen Show (4:3)</PresentationFormat>
  <Paragraphs>33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Getting the program: You can: - Download the app on your smart phone from the app store or - sign into the program on iNaturalist.org </vt:lpstr>
      <vt:lpstr>PowerPoint Presentation</vt:lpstr>
      <vt:lpstr>PowerPoint Presentation</vt:lpstr>
      <vt:lpstr>To create your account you will need: -Password -Username</vt:lpstr>
      <vt:lpstr>PowerPoint Presentation</vt:lpstr>
      <vt:lpstr>PowerPoint Presentation</vt:lpstr>
      <vt:lpstr>PowerPoint Presentation</vt:lpstr>
      <vt:lpstr>PowerPoint Presentation</vt:lpstr>
      <vt:lpstr>You can do a species search to help narrow down the identification if you do not know the exact species by clicking here</vt:lpstr>
      <vt:lpstr>PowerPoint Presentation</vt:lpstr>
      <vt:lpstr>After identifying the species, the most important part of logging an observation is linking it to the BIOBLITZ project.  Select here</vt:lpstr>
      <vt:lpstr>Select Project</vt:lpstr>
      <vt:lpstr>Type IECC in  search</vt:lpstr>
      <vt:lpstr>Join the project and add your observations</vt:lpstr>
      <vt:lpstr>PowerPoint Presentation</vt:lpstr>
      <vt:lpstr>PowerPoint Presentation</vt:lpstr>
      <vt:lpstr>NO JOKING AROUND … Please only submit actual observations You can be booted from the app if you upload false observations</vt:lpstr>
      <vt:lpstr>PowerPoint Presentation</vt:lpstr>
    </vt:vector>
  </TitlesOfParts>
  <Company>The Walt Disney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Sincage, Jamie</dc:creator>
  <cp:lastModifiedBy>Sincage, Jamie</cp:lastModifiedBy>
  <cp:revision>20</cp:revision>
  <dcterms:created xsi:type="dcterms:W3CDTF">2016-07-07T11:36:26Z</dcterms:created>
  <dcterms:modified xsi:type="dcterms:W3CDTF">2019-05-29T12:58:52Z</dcterms:modified>
</cp:coreProperties>
</file>